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32399288" cy="21599525"/>
  <p:notesSz cx="7104063" cy="10234613"/>
  <p:defaultTextStyle>
    <a:defPPr>
      <a:defRPr lang="en-US"/>
    </a:defPPr>
    <a:lvl1pPr marL="0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1pPr>
    <a:lvl2pPr marL="2159673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2pPr>
    <a:lvl3pPr marL="4319347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3pPr>
    <a:lvl4pPr marL="6479020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4pPr>
    <a:lvl5pPr marL="8638694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5pPr>
    <a:lvl6pPr marL="10798367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6pPr>
    <a:lvl7pPr marL="12958040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7pPr>
    <a:lvl8pPr marL="15117714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8pPr>
    <a:lvl9pPr marL="17277387" algn="l" defTabSz="4319347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955" userDrawn="1">
          <p15:clr>
            <a:srgbClr val="A4A3A4"/>
          </p15:clr>
        </p15:guide>
        <p15:guide id="2" pos="14966" userDrawn="1">
          <p15:clr>
            <a:srgbClr val="A4A3A4"/>
          </p15:clr>
        </p15:guide>
        <p15:guide id="3" orient="horz" pos="6622" userDrawn="1">
          <p15:clr>
            <a:srgbClr val="A4A3A4"/>
          </p15:clr>
        </p15:guide>
        <p15:guide id="4" pos="51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800"/>
    <a:srgbClr val="005000"/>
    <a:srgbClr val="740000"/>
    <a:srgbClr val="B36D00"/>
    <a:srgbClr val="DC143C"/>
    <a:srgbClr val="AD86C7"/>
    <a:srgbClr val="8D57B1"/>
    <a:srgbClr val="C5DBF7"/>
    <a:srgbClr val="B9CDE5"/>
    <a:srgbClr val="3E7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24" autoAdjust="0"/>
    <p:restoredTop sz="93779" autoAdjust="0"/>
  </p:normalViewPr>
  <p:slideViewPr>
    <p:cSldViewPr>
      <p:cViewPr varScale="1">
        <p:scale>
          <a:sx n="33" d="100"/>
          <a:sy n="33" d="100"/>
        </p:scale>
        <p:origin x="174" y="360"/>
      </p:cViewPr>
      <p:guideLst>
        <p:guide orient="horz" pos="9955"/>
        <p:guide pos="14966"/>
        <p:guide orient="horz" pos="6622"/>
        <p:guide pos="51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3078642" cy="512431"/>
          </a:xfrm>
          <a:prstGeom prst="rect">
            <a:avLst/>
          </a:prstGeom>
        </p:spPr>
        <p:txBody>
          <a:bodyPr vert="horz" lIns="94777" tIns="47389" rIns="94777" bIns="473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814" y="2"/>
            <a:ext cx="3078642" cy="512431"/>
          </a:xfrm>
          <a:prstGeom prst="rect">
            <a:avLst/>
          </a:prstGeom>
        </p:spPr>
        <p:txBody>
          <a:bodyPr vert="horz" lIns="94777" tIns="47389" rIns="94777" bIns="47389" rtlCol="0"/>
          <a:lstStyle>
            <a:lvl1pPr algn="r">
              <a:defRPr sz="1200"/>
            </a:lvl1pPr>
          </a:lstStyle>
          <a:p>
            <a:fld id="{53B7B73F-B340-0E47-8BA6-E88E73C3570F}" type="datetimeFigureOut">
              <a:rPr lang="en-US" smtClean="0"/>
              <a:pPr/>
              <a:t>11/7/2022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2025" y="1279525"/>
            <a:ext cx="51800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77" tIns="47389" rIns="94777" bIns="473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5" y="4924929"/>
            <a:ext cx="5683894" cy="4031235"/>
          </a:xfrm>
          <a:prstGeom prst="rect">
            <a:avLst/>
          </a:prstGeom>
        </p:spPr>
        <p:txBody>
          <a:bodyPr vert="horz" lIns="94777" tIns="47389" rIns="94777" bIns="473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722184"/>
            <a:ext cx="3078642" cy="512430"/>
          </a:xfrm>
          <a:prstGeom prst="rect">
            <a:avLst/>
          </a:prstGeom>
        </p:spPr>
        <p:txBody>
          <a:bodyPr vert="horz" lIns="94777" tIns="47389" rIns="94777" bIns="473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814" y="9722184"/>
            <a:ext cx="3078642" cy="512430"/>
          </a:xfrm>
          <a:prstGeom prst="rect">
            <a:avLst/>
          </a:prstGeom>
        </p:spPr>
        <p:txBody>
          <a:bodyPr vert="horz" lIns="94777" tIns="47389" rIns="94777" bIns="47389" rtlCol="0" anchor="b"/>
          <a:lstStyle>
            <a:lvl1pPr algn="r">
              <a:defRPr sz="1200"/>
            </a:lvl1pPr>
          </a:lstStyle>
          <a:p>
            <a:fld id="{E8DC28FB-73A5-034C-A313-F2C0F13655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461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49932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899864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49796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799728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49660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699592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49524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599456" algn="l" defTabSz="89986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006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166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텍스트 상자 13">
            <a:extLst>
              <a:ext uri="{FF2B5EF4-FFF2-40B4-BE49-F238E27FC236}">
                <a16:creationId xmlns:a16="http://schemas.microsoft.com/office/drawing/2014/main" id="{12674E51-08E0-4C4A-86D9-8E2A2C99DB33}"/>
              </a:ext>
            </a:extLst>
          </p:cNvPr>
          <p:cNvSpPr txBox="1"/>
          <p:nvPr userDrawn="1"/>
        </p:nvSpPr>
        <p:spPr>
          <a:xfrm>
            <a:off x="141860" y="-1438"/>
            <a:ext cx="17569952" cy="1261884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sz="4400" b="1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2022 International Nursing Conference: </a:t>
            </a:r>
          </a:p>
          <a:p>
            <a:pPr fontAlgn="base" latinLnBrk="1"/>
            <a:r>
              <a:rPr lang="en-US" altLang="ko-KR" sz="3200" b="1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Celebrating</a:t>
            </a:r>
            <a:r>
              <a:rPr lang="ko-KR" altLang="en-US" sz="3200" b="1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ko-KR" sz="3200" b="1" kern="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110th Anniversary of Chonnam National University College of Nursing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8F6BB0C-9489-45FB-AB09-DA3DDEADA545}"/>
              </a:ext>
            </a:extLst>
          </p:cNvPr>
          <p:cNvSpPr/>
          <p:nvPr userDrawn="1"/>
        </p:nvSpPr>
        <p:spPr>
          <a:xfrm>
            <a:off x="21491288" y="-1438"/>
            <a:ext cx="10908000" cy="1260000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 marL="641350" marR="124460" indent="-317500" algn="l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3200" b="1" kern="0" spc="0" dirty="0">
                <a:solidFill>
                  <a:srgbClr val="006800"/>
                </a:solidFill>
                <a:effectLst/>
                <a:latin typeface="맑은 고딕" panose="020B0503020000020004" pitchFamily="50" charset="-127"/>
                <a:ea typeface="+mn-ea"/>
              </a:rPr>
              <a:t> Chonnam Research Institute of Nursing Science </a:t>
            </a:r>
          </a:p>
          <a:p>
            <a:pPr marL="641350" marR="124460" indent="-317500" algn="ctr" fontAlgn="base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3200" b="1" kern="0" spc="0" dirty="0">
                <a:solidFill>
                  <a:srgbClr val="006800"/>
                </a:solidFill>
                <a:effectLst/>
                <a:latin typeface="맑은 고딕" panose="020B0503020000020004" pitchFamily="50" charset="-127"/>
                <a:ea typeface="+mn-ea"/>
              </a:rPr>
              <a:t> Chonnam Advanced Reality-based Education Center</a:t>
            </a:r>
            <a:endParaRPr lang="en-US" altLang="ko-KR" sz="3200" kern="0" spc="0" dirty="0">
              <a:solidFill>
                <a:srgbClr val="006800"/>
              </a:solidFill>
              <a:effectLst/>
              <a:latin typeface="함초롬바탕" panose="02030604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7F881B3-7DDE-4D1E-A30F-4A284DB4B2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592134" y="-1438"/>
            <a:ext cx="124849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22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ctr" defTabSz="3839798" rtl="0" eaLnBrk="1" latinLnBrk="0" hangingPunct="1">
        <a:spcBef>
          <a:spcPct val="0"/>
        </a:spcBef>
        <a:buNone/>
        <a:defRPr sz="702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9980" indent="-399980" algn="l" defTabSz="3839798" rtl="0" eaLnBrk="1" latinLnBrk="0" hangingPunct="1">
        <a:spcBef>
          <a:spcPct val="20000"/>
        </a:spcBef>
        <a:buFont typeface="Arial" pitchFamily="34" charset="0"/>
        <a:buChar char="•"/>
        <a:defRPr sz="3111" kern="1200">
          <a:solidFill>
            <a:schemeClr val="tx1"/>
          </a:solidFill>
          <a:latin typeface="+mn-lt"/>
          <a:ea typeface="+mn-ea"/>
          <a:cs typeface="+mn-cs"/>
        </a:defRPr>
      </a:lvl1pPr>
      <a:lvl2pPr marL="799958" indent="-399980" algn="l" defTabSz="3839798" rtl="0" eaLnBrk="1" latinLnBrk="0" hangingPunct="1">
        <a:spcBef>
          <a:spcPct val="20000"/>
        </a:spcBef>
        <a:buFont typeface="Arial" pitchFamily="34" charset="0"/>
        <a:buChar char="–"/>
        <a:defRPr sz="3111" kern="1200">
          <a:solidFill>
            <a:schemeClr val="tx1"/>
          </a:solidFill>
          <a:latin typeface="+mn-lt"/>
          <a:ea typeface="+mn-ea"/>
          <a:cs typeface="+mn-cs"/>
        </a:defRPr>
      </a:lvl2pPr>
      <a:lvl3pPr marL="1199937" indent="-399980" algn="l" defTabSz="3839798" rtl="0" eaLnBrk="1" latinLnBrk="0" hangingPunct="1">
        <a:spcBef>
          <a:spcPct val="20000"/>
        </a:spcBef>
        <a:buFont typeface="Arial" pitchFamily="34" charset="0"/>
        <a:buChar char="•"/>
        <a:defRPr sz="3111" kern="1200">
          <a:solidFill>
            <a:schemeClr val="tx1"/>
          </a:solidFill>
          <a:latin typeface="+mn-lt"/>
          <a:ea typeface="+mn-ea"/>
          <a:cs typeface="+mn-cs"/>
        </a:defRPr>
      </a:lvl3pPr>
      <a:lvl4pPr marL="1599916" indent="-399980" algn="l" defTabSz="3839798" rtl="0" eaLnBrk="1" latinLnBrk="0" hangingPunct="1">
        <a:spcBef>
          <a:spcPct val="20000"/>
        </a:spcBef>
        <a:buFont typeface="Arial" pitchFamily="34" charset="0"/>
        <a:buChar char="–"/>
        <a:defRPr sz="3111" kern="1200">
          <a:solidFill>
            <a:schemeClr val="tx1"/>
          </a:solidFill>
          <a:latin typeface="+mn-lt"/>
          <a:ea typeface="+mn-ea"/>
          <a:cs typeface="+mn-cs"/>
        </a:defRPr>
      </a:lvl4pPr>
      <a:lvl5pPr marL="1999895" indent="-399980" algn="l" defTabSz="3839798" rtl="0" eaLnBrk="1" latinLnBrk="0" hangingPunct="1">
        <a:spcBef>
          <a:spcPct val="20000"/>
        </a:spcBef>
        <a:buFont typeface="Arial" pitchFamily="34" charset="0"/>
        <a:buChar char="»"/>
        <a:defRPr sz="3111" kern="1200">
          <a:solidFill>
            <a:schemeClr val="tx1"/>
          </a:solidFill>
          <a:latin typeface="+mn-lt"/>
          <a:ea typeface="+mn-ea"/>
          <a:cs typeface="+mn-cs"/>
        </a:defRPr>
      </a:lvl5pPr>
      <a:lvl6pPr marL="10559445" indent="-959950" algn="l" defTabSz="3839798" rtl="0" eaLnBrk="1" latinLnBrk="0" hangingPunct="1">
        <a:spcBef>
          <a:spcPct val="20000"/>
        </a:spcBef>
        <a:buFont typeface="Arial" pitchFamily="34" charset="0"/>
        <a:buChar char="•"/>
        <a:defRPr sz="8355" kern="1200">
          <a:solidFill>
            <a:schemeClr val="tx1"/>
          </a:solidFill>
          <a:latin typeface="+mn-lt"/>
          <a:ea typeface="+mn-ea"/>
          <a:cs typeface="+mn-cs"/>
        </a:defRPr>
      </a:lvl6pPr>
      <a:lvl7pPr marL="12479343" indent="-959950" algn="l" defTabSz="3839798" rtl="0" eaLnBrk="1" latinLnBrk="0" hangingPunct="1">
        <a:spcBef>
          <a:spcPct val="20000"/>
        </a:spcBef>
        <a:buFont typeface="Arial" pitchFamily="34" charset="0"/>
        <a:buChar char="•"/>
        <a:defRPr sz="8355" kern="1200">
          <a:solidFill>
            <a:schemeClr val="tx1"/>
          </a:solidFill>
          <a:latin typeface="+mn-lt"/>
          <a:ea typeface="+mn-ea"/>
          <a:cs typeface="+mn-cs"/>
        </a:defRPr>
      </a:lvl7pPr>
      <a:lvl8pPr marL="14399242" indent="-959950" algn="l" defTabSz="3839798" rtl="0" eaLnBrk="1" latinLnBrk="0" hangingPunct="1">
        <a:spcBef>
          <a:spcPct val="20000"/>
        </a:spcBef>
        <a:buFont typeface="Arial" pitchFamily="34" charset="0"/>
        <a:buChar char="•"/>
        <a:defRPr sz="8355" kern="1200">
          <a:solidFill>
            <a:schemeClr val="tx1"/>
          </a:solidFill>
          <a:latin typeface="+mn-lt"/>
          <a:ea typeface="+mn-ea"/>
          <a:cs typeface="+mn-cs"/>
        </a:defRPr>
      </a:lvl8pPr>
      <a:lvl9pPr marL="16319140" indent="-959950" algn="l" defTabSz="3839798" rtl="0" eaLnBrk="1" latinLnBrk="0" hangingPunct="1">
        <a:spcBef>
          <a:spcPct val="20000"/>
        </a:spcBef>
        <a:buFont typeface="Arial" pitchFamily="34" charset="0"/>
        <a:buChar char="•"/>
        <a:defRPr sz="83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1pPr>
      <a:lvl2pPr marL="1919898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2pPr>
      <a:lvl3pPr marL="3839798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3pPr>
      <a:lvl4pPr marL="5759696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4pPr>
      <a:lvl5pPr marL="7679595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5pPr>
      <a:lvl6pPr marL="9599495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6pPr>
      <a:lvl7pPr marL="11519394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7pPr>
      <a:lvl8pPr marL="13439293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8pPr>
      <a:lvl9pPr marL="15359191" algn="l" defTabSz="3839798" rtl="0" eaLnBrk="1" latinLnBrk="0" hangingPunct="1">
        <a:defRPr sz="75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상자 13">
            <a:extLst>
              <a:ext uri="{FF2B5EF4-FFF2-40B4-BE49-F238E27FC236}">
                <a16:creationId xmlns:a16="http://schemas.microsoft.com/office/drawing/2014/main" id="{3FC5EBBB-CC0F-43DD-8495-A8E634F1DE53}"/>
              </a:ext>
            </a:extLst>
          </p:cNvPr>
          <p:cNvSpPr txBox="1"/>
          <p:nvPr/>
        </p:nvSpPr>
        <p:spPr>
          <a:xfrm>
            <a:off x="2086076" y="1515954"/>
            <a:ext cx="290191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6000" b="1" spc="169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(Times New Roman, Pont size: 60pt)</a:t>
            </a:r>
          </a:p>
          <a:p>
            <a:pPr algn="ctr" fontAlgn="base"/>
            <a:endParaRPr lang="en-US" altLang="ko-KR" sz="6000" b="1" spc="169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123">
            <a:extLst>
              <a:ext uri="{FF2B5EF4-FFF2-40B4-BE49-F238E27FC236}">
                <a16:creationId xmlns:a16="http://schemas.microsoft.com/office/drawing/2014/main" id="{901D4663-0463-4EAE-B5F4-BEDE094D2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3290" y="2847468"/>
            <a:ext cx="23221760" cy="208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9983" tIns="179983" rIns="179983" bIns="179983" anchor="ctr" anchorCtr="0"/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latinLnBrk="1"/>
            <a:r>
              <a:rPr lang="en-US" altLang="ko-KR" sz="4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Name (Times New Roman, 45pt)*</a:t>
            </a:r>
            <a:r>
              <a:rPr lang="en-US" altLang="ko-KR" sz="4500" b="1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ko-KR" sz="4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Name</a:t>
            </a:r>
            <a:r>
              <a:rPr lang="en-US" altLang="ko-KR" sz="4500" b="1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ko-KR" altLang="ko-KR" sz="4500" b="1" baseline="30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r>
              <a:rPr lang="en-US" altLang="ko-KR" sz="315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Affiliation </a:t>
            </a:r>
            <a:r>
              <a:rPr lang="en-US" altLang="ko-KR" sz="3150" i="1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ko-KR" sz="315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Affiliation</a:t>
            </a:r>
            <a:r>
              <a:rPr lang="en-US" altLang="ko-KR" sz="3150" i="1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altLang="ko-KR" sz="315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BB17651A-CB20-4427-9343-03C3E92BFC16}"/>
              </a:ext>
            </a:extLst>
          </p:cNvPr>
          <p:cNvGrpSpPr/>
          <p:nvPr/>
        </p:nvGrpSpPr>
        <p:grpSpPr>
          <a:xfrm>
            <a:off x="118269" y="4515174"/>
            <a:ext cx="15837433" cy="4463064"/>
            <a:chOff x="427831" y="-5061083"/>
            <a:chExt cx="15229132" cy="4463064"/>
          </a:xfrm>
        </p:grpSpPr>
        <p:sp>
          <p:nvSpPr>
            <p:cNvPr id="11" name="Rectangle 92">
              <a:extLst>
                <a:ext uri="{FF2B5EF4-FFF2-40B4-BE49-F238E27FC236}">
                  <a16:creationId xmlns:a16="http://schemas.microsoft.com/office/drawing/2014/main" id="{50B7DB40-B6A1-41B3-924C-99017B56E24D}"/>
                </a:ext>
              </a:extLst>
            </p:cNvPr>
            <p:cNvSpPr/>
            <p:nvPr/>
          </p:nvSpPr>
          <p:spPr>
            <a:xfrm>
              <a:off x="427831" y="-4478738"/>
              <a:ext cx="15229132" cy="3880719"/>
            </a:xfrm>
            <a:prstGeom prst="rect">
              <a:avLst/>
            </a:prstGeom>
            <a:solidFill>
              <a:schemeClr val="bg1"/>
            </a:solidFill>
            <a:ln w="107950">
              <a:solidFill>
                <a:srgbClr val="005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9991" tIns="44995" rIns="89991" bIns="44995" rtlCol="0" anchor="ctr"/>
            <a:lstStyle/>
            <a:p>
              <a:pPr algn="ctr"/>
              <a:endParaRPr lang="en-US" sz="8497" dirty="0"/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57BCE715-ED87-4E16-BD15-603BBE79D62F}"/>
                </a:ext>
              </a:extLst>
            </p:cNvPr>
            <p:cNvGrpSpPr/>
            <p:nvPr/>
          </p:nvGrpSpPr>
          <p:grpSpPr>
            <a:xfrm>
              <a:off x="1060309" y="-5061083"/>
              <a:ext cx="4602936" cy="1182449"/>
              <a:chOff x="1451579" y="6869992"/>
              <a:chExt cx="4091649" cy="1051104"/>
            </a:xfrm>
          </p:grpSpPr>
          <p:grpSp>
            <p:nvGrpSpPr>
              <p:cNvPr id="15" name="그룹 14">
                <a:extLst>
                  <a:ext uri="{FF2B5EF4-FFF2-40B4-BE49-F238E27FC236}">
                    <a16:creationId xmlns:a16="http://schemas.microsoft.com/office/drawing/2014/main" id="{DA3EF4F2-E117-47C3-84D3-41726274B7F1}"/>
                  </a:ext>
                </a:extLst>
              </p:cNvPr>
              <p:cNvGrpSpPr/>
              <p:nvPr/>
            </p:nvGrpSpPr>
            <p:grpSpPr>
              <a:xfrm>
                <a:off x="1451579" y="6869992"/>
                <a:ext cx="4091649" cy="1051104"/>
                <a:chOff x="1451579" y="6869992"/>
                <a:chExt cx="4091649" cy="1051104"/>
              </a:xfrm>
            </p:grpSpPr>
            <p:pic>
              <p:nvPicPr>
                <p:cNvPr id="17" name="그림 16">
                  <a:extLst>
                    <a:ext uri="{FF2B5EF4-FFF2-40B4-BE49-F238E27FC236}">
                      <a16:creationId xmlns:a16="http://schemas.microsoft.com/office/drawing/2014/main" id="{8C762165-D813-4ACA-B1FD-AB9DB972DCD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</a:blip>
                <a:stretch>
                  <a:fillRect/>
                </a:stretch>
              </p:blipFill>
              <p:spPr>
                <a:xfrm>
                  <a:off x="1451581" y="6869992"/>
                  <a:ext cx="4091647" cy="1051104"/>
                </a:xfrm>
                <a:prstGeom prst="rect">
                  <a:avLst/>
                </a:prstGeom>
              </p:spPr>
            </p:pic>
            <p:sp>
              <p:nvSpPr>
                <p:cNvPr id="18" name="직사각형 17">
                  <a:extLst>
                    <a:ext uri="{FF2B5EF4-FFF2-40B4-BE49-F238E27FC236}">
                      <a16:creationId xmlns:a16="http://schemas.microsoft.com/office/drawing/2014/main" id="{E0CF0F20-E0B7-4C5C-920E-106D86763472}"/>
                    </a:ext>
                  </a:extLst>
                </p:cNvPr>
                <p:cNvSpPr/>
                <p:nvPr/>
              </p:nvSpPr>
              <p:spPr>
                <a:xfrm>
                  <a:off x="1451579" y="6872353"/>
                  <a:ext cx="360040" cy="1043389"/>
                </a:xfrm>
                <a:prstGeom prst="rect">
                  <a:avLst/>
                </a:prstGeom>
                <a:solidFill>
                  <a:srgbClr val="005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560" dirty="0"/>
                </a:p>
              </p:txBody>
            </p:sp>
          </p:grpSp>
          <p:sp>
            <p:nvSpPr>
              <p:cNvPr id="16" name="텍스트 상자 388">
                <a:extLst>
                  <a:ext uri="{FF2B5EF4-FFF2-40B4-BE49-F238E27FC236}">
                    <a16:creationId xmlns:a16="http://schemas.microsoft.com/office/drawing/2014/main" id="{DBCA3257-3793-4967-864E-890264458AFF}"/>
                  </a:ext>
                </a:extLst>
              </p:cNvPr>
              <p:cNvSpPr txBox="1"/>
              <p:nvPr/>
            </p:nvSpPr>
            <p:spPr>
              <a:xfrm>
                <a:off x="2687409" y="6974737"/>
                <a:ext cx="1959583" cy="6976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ko-KR" sz="45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charset="0"/>
                    <a:cs typeface="Times New Roman" panose="02020603050405020304" pitchFamily="18" charset="0"/>
                  </a:rPr>
                  <a:t>Purpose</a:t>
                </a:r>
                <a:endParaRPr kumimoji="1" lang="ko-KR" altLang="en-US" sz="45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CE4644CE-C8E9-43AB-89F6-4E9F5C6720D6}"/>
              </a:ext>
            </a:extLst>
          </p:cNvPr>
          <p:cNvGrpSpPr/>
          <p:nvPr/>
        </p:nvGrpSpPr>
        <p:grpSpPr>
          <a:xfrm>
            <a:off x="159543" y="9106196"/>
            <a:ext cx="15796159" cy="3679143"/>
            <a:chOff x="431952" y="788892"/>
            <a:chExt cx="15202597" cy="3679143"/>
          </a:xfrm>
        </p:grpSpPr>
        <p:sp>
          <p:nvSpPr>
            <p:cNvPr id="20" name="Rectangle 92">
              <a:extLst>
                <a:ext uri="{FF2B5EF4-FFF2-40B4-BE49-F238E27FC236}">
                  <a16:creationId xmlns:a16="http://schemas.microsoft.com/office/drawing/2014/main" id="{23AD3514-5DC8-4A56-8F5D-CCCEC058293B}"/>
                </a:ext>
              </a:extLst>
            </p:cNvPr>
            <p:cNvSpPr/>
            <p:nvPr/>
          </p:nvSpPr>
          <p:spPr>
            <a:xfrm>
              <a:off x="431952" y="1364957"/>
              <a:ext cx="15202597" cy="3103078"/>
            </a:xfrm>
            <a:prstGeom prst="rect">
              <a:avLst/>
            </a:prstGeom>
            <a:solidFill>
              <a:schemeClr val="bg1"/>
            </a:solidFill>
            <a:ln w="107950">
              <a:solidFill>
                <a:srgbClr val="005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9991" tIns="44995" rIns="89991" bIns="44995" rtlCol="0" anchor="ctr"/>
            <a:lstStyle/>
            <a:p>
              <a:pPr algn="ctr"/>
              <a:endParaRPr lang="en-US" sz="8497" dirty="0"/>
            </a:p>
          </p:txBody>
        </p: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D53173ED-DF1E-42AB-9EF5-6ED629C62FF3}"/>
                </a:ext>
              </a:extLst>
            </p:cNvPr>
            <p:cNvGrpSpPr/>
            <p:nvPr/>
          </p:nvGrpSpPr>
          <p:grpSpPr>
            <a:xfrm>
              <a:off x="1037895" y="788892"/>
              <a:ext cx="4620754" cy="1182449"/>
              <a:chOff x="1451579" y="6869979"/>
              <a:chExt cx="3960010" cy="1051102"/>
            </a:xfrm>
          </p:grpSpPr>
          <p:grpSp>
            <p:nvGrpSpPr>
              <p:cNvPr id="24" name="그룹 23">
                <a:extLst>
                  <a:ext uri="{FF2B5EF4-FFF2-40B4-BE49-F238E27FC236}">
                    <a16:creationId xmlns:a16="http://schemas.microsoft.com/office/drawing/2014/main" id="{E41E55C8-C833-4753-8819-5B6B4DFCBDF9}"/>
                  </a:ext>
                </a:extLst>
              </p:cNvPr>
              <p:cNvGrpSpPr/>
              <p:nvPr/>
            </p:nvGrpSpPr>
            <p:grpSpPr>
              <a:xfrm>
                <a:off x="1451579" y="6869979"/>
                <a:ext cx="3960010" cy="1051102"/>
                <a:chOff x="1451579" y="6869979"/>
                <a:chExt cx="3960010" cy="1051102"/>
              </a:xfrm>
            </p:grpSpPr>
            <p:pic>
              <p:nvPicPr>
                <p:cNvPr id="26" name="그림 25">
                  <a:extLst>
                    <a:ext uri="{FF2B5EF4-FFF2-40B4-BE49-F238E27FC236}">
                      <a16:creationId xmlns:a16="http://schemas.microsoft.com/office/drawing/2014/main" id="{B285851A-EB65-4134-9A69-1A7772123DA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</a:blip>
                <a:stretch>
                  <a:fillRect/>
                </a:stretch>
              </p:blipFill>
              <p:spPr>
                <a:xfrm>
                  <a:off x="1451581" y="6869979"/>
                  <a:ext cx="3960008" cy="1051102"/>
                </a:xfrm>
                <a:prstGeom prst="rect">
                  <a:avLst/>
                </a:prstGeom>
              </p:spPr>
            </p:pic>
            <p:sp>
              <p:nvSpPr>
                <p:cNvPr id="27" name="직사각형 26">
                  <a:extLst>
                    <a:ext uri="{FF2B5EF4-FFF2-40B4-BE49-F238E27FC236}">
                      <a16:creationId xmlns:a16="http://schemas.microsoft.com/office/drawing/2014/main" id="{2B667496-1C42-4DAA-B9E6-D98C0C9F5A02}"/>
                    </a:ext>
                  </a:extLst>
                </p:cNvPr>
                <p:cNvSpPr/>
                <p:nvPr/>
              </p:nvSpPr>
              <p:spPr>
                <a:xfrm>
                  <a:off x="1451579" y="6872353"/>
                  <a:ext cx="360040" cy="1043389"/>
                </a:xfrm>
                <a:prstGeom prst="rect">
                  <a:avLst/>
                </a:prstGeom>
                <a:solidFill>
                  <a:srgbClr val="005000"/>
                </a:solidFill>
                <a:ln>
                  <a:solidFill>
                    <a:srgbClr val="005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560" dirty="0"/>
                </a:p>
              </p:txBody>
            </p:sp>
          </p:grpSp>
          <p:sp>
            <p:nvSpPr>
              <p:cNvPr id="25" name="텍스트 상자 388">
                <a:extLst>
                  <a:ext uri="{FF2B5EF4-FFF2-40B4-BE49-F238E27FC236}">
                    <a16:creationId xmlns:a16="http://schemas.microsoft.com/office/drawing/2014/main" id="{41FC48E0-F363-41FC-A5DC-AFEDEF4FCAED}"/>
                  </a:ext>
                </a:extLst>
              </p:cNvPr>
              <p:cNvSpPr txBox="1"/>
              <p:nvPr/>
            </p:nvSpPr>
            <p:spPr>
              <a:xfrm>
                <a:off x="2629701" y="7040090"/>
                <a:ext cx="1999128" cy="6976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ko-KR" sz="45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charset="0"/>
                    <a:cs typeface="Times New Roman" panose="02020603050405020304" pitchFamily="18" charset="0"/>
                  </a:rPr>
                  <a:t>Methods</a:t>
                </a:r>
                <a:endParaRPr kumimoji="1" lang="ko-KR" altLang="en-US" sz="45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C9ED3F51-6A8F-4A07-8295-C9FBB363982F}"/>
              </a:ext>
            </a:extLst>
          </p:cNvPr>
          <p:cNvGrpSpPr/>
          <p:nvPr/>
        </p:nvGrpSpPr>
        <p:grpSpPr>
          <a:xfrm>
            <a:off x="16177665" y="16606012"/>
            <a:ext cx="15808582" cy="3887215"/>
            <a:chOff x="16701904" y="23241464"/>
            <a:chExt cx="15171068" cy="3164193"/>
          </a:xfrm>
        </p:grpSpPr>
        <p:sp>
          <p:nvSpPr>
            <p:cNvPr id="29" name="Rectangle 92">
              <a:extLst>
                <a:ext uri="{FF2B5EF4-FFF2-40B4-BE49-F238E27FC236}">
                  <a16:creationId xmlns:a16="http://schemas.microsoft.com/office/drawing/2014/main" id="{F6AC4B82-C491-406B-913A-32FBE50A904D}"/>
                </a:ext>
              </a:extLst>
            </p:cNvPr>
            <p:cNvSpPr/>
            <p:nvPr/>
          </p:nvSpPr>
          <p:spPr>
            <a:xfrm>
              <a:off x="16701904" y="23889540"/>
              <a:ext cx="15171068" cy="2516117"/>
            </a:xfrm>
            <a:prstGeom prst="rect">
              <a:avLst/>
            </a:prstGeom>
            <a:solidFill>
              <a:schemeClr val="bg1"/>
            </a:solidFill>
            <a:ln w="107950">
              <a:solidFill>
                <a:srgbClr val="005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9991" tIns="44995" rIns="89991" bIns="44995" rtlCol="0" anchor="ctr"/>
            <a:lstStyle/>
            <a:p>
              <a:pPr algn="ctr"/>
              <a:endParaRPr lang="en-US" sz="8497" dirty="0"/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2F86232A-34DD-4377-BD7F-001D6F85B383}"/>
                </a:ext>
              </a:extLst>
            </p:cNvPr>
            <p:cNvGrpSpPr/>
            <p:nvPr/>
          </p:nvGrpSpPr>
          <p:grpSpPr>
            <a:xfrm>
              <a:off x="17274354" y="23241464"/>
              <a:ext cx="4772183" cy="1033468"/>
              <a:chOff x="1451579" y="6869992"/>
              <a:chExt cx="4091649" cy="918672"/>
            </a:xfrm>
          </p:grpSpPr>
          <p:grpSp>
            <p:nvGrpSpPr>
              <p:cNvPr id="32" name="그룹 31">
                <a:extLst>
                  <a:ext uri="{FF2B5EF4-FFF2-40B4-BE49-F238E27FC236}">
                    <a16:creationId xmlns:a16="http://schemas.microsoft.com/office/drawing/2014/main" id="{591AA457-FA42-4E69-8BB5-A6A704C2F375}"/>
                  </a:ext>
                </a:extLst>
              </p:cNvPr>
              <p:cNvGrpSpPr/>
              <p:nvPr/>
            </p:nvGrpSpPr>
            <p:grpSpPr>
              <a:xfrm>
                <a:off x="1451579" y="6869992"/>
                <a:ext cx="4091649" cy="918672"/>
                <a:chOff x="1451579" y="6869992"/>
                <a:chExt cx="4091649" cy="918672"/>
              </a:xfrm>
            </p:grpSpPr>
            <p:pic>
              <p:nvPicPr>
                <p:cNvPr id="34" name="그림 33">
                  <a:extLst>
                    <a:ext uri="{FF2B5EF4-FFF2-40B4-BE49-F238E27FC236}">
                      <a16:creationId xmlns:a16="http://schemas.microsoft.com/office/drawing/2014/main" id="{1CA95598-2358-4FB6-A788-D023C2EB2F1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</a:blip>
                <a:stretch>
                  <a:fillRect/>
                </a:stretch>
              </p:blipFill>
              <p:spPr>
                <a:xfrm>
                  <a:off x="1451581" y="6869992"/>
                  <a:ext cx="4091647" cy="909658"/>
                </a:xfrm>
                <a:prstGeom prst="rect">
                  <a:avLst/>
                </a:prstGeom>
              </p:spPr>
            </p:pic>
            <p:sp>
              <p:nvSpPr>
                <p:cNvPr id="35" name="직사각형 34">
                  <a:extLst>
                    <a:ext uri="{FF2B5EF4-FFF2-40B4-BE49-F238E27FC236}">
                      <a16:creationId xmlns:a16="http://schemas.microsoft.com/office/drawing/2014/main" id="{FE33939B-D73F-45F5-BAE0-07847C67A9ED}"/>
                    </a:ext>
                  </a:extLst>
                </p:cNvPr>
                <p:cNvSpPr/>
                <p:nvPr/>
              </p:nvSpPr>
              <p:spPr>
                <a:xfrm>
                  <a:off x="1451579" y="6872353"/>
                  <a:ext cx="360040" cy="916311"/>
                </a:xfrm>
                <a:prstGeom prst="rect">
                  <a:avLst/>
                </a:prstGeom>
                <a:solidFill>
                  <a:srgbClr val="005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560" dirty="0"/>
                </a:p>
              </p:txBody>
            </p:sp>
          </p:grpSp>
          <p:sp>
            <p:nvSpPr>
              <p:cNvPr id="33" name="텍스트 상자 388">
                <a:extLst>
                  <a:ext uri="{FF2B5EF4-FFF2-40B4-BE49-F238E27FC236}">
                    <a16:creationId xmlns:a16="http://schemas.microsoft.com/office/drawing/2014/main" id="{3FA3BCA6-0858-49C0-9535-155EE11D84D8}"/>
                  </a:ext>
                </a:extLst>
              </p:cNvPr>
              <p:cNvSpPr txBox="1"/>
              <p:nvPr/>
            </p:nvSpPr>
            <p:spPr>
              <a:xfrm>
                <a:off x="2358793" y="7000265"/>
                <a:ext cx="2522313" cy="6976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ko-KR" sz="45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charset="0"/>
                    <a:cs typeface="Times New Roman" panose="02020603050405020304" pitchFamily="18" charset="0"/>
                  </a:rPr>
                  <a:t>Conclusion</a:t>
                </a:r>
                <a:endParaRPr kumimoji="1" lang="ko-KR" altLang="en-US" sz="45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43F9E7E7-AAF2-4965-B566-28FA5AE95C0B}"/>
              </a:ext>
            </a:extLst>
          </p:cNvPr>
          <p:cNvGrpSpPr/>
          <p:nvPr/>
        </p:nvGrpSpPr>
        <p:grpSpPr>
          <a:xfrm>
            <a:off x="185486" y="12907601"/>
            <a:ext cx="15770216" cy="8405329"/>
            <a:chOff x="427835" y="6088922"/>
            <a:chExt cx="15198479" cy="7957499"/>
          </a:xfrm>
        </p:grpSpPr>
        <p:sp>
          <p:nvSpPr>
            <p:cNvPr id="37" name="Rectangle 92">
              <a:extLst>
                <a:ext uri="{FF2B5EF4-FFF2-40B4-BE49-F238E27FC236}">
                  <a16:creationId xmlns:a16="http://schemas.microsoft.com/office/drawing/2014/main" id="{3E3CAD48-73E8-4B0A-B20D-239CBFFF487C}"/>
                </a:ext>
              </a:extLst>
            </p:cNvPr>
            <p:cNvSpPr/>
            <p:nvPr/>
          </p:nvSpPr>
          <p:spPr>
            <a:xfrm>
              <a:off x="427835" y="6693547"/>
              <a:ext cx="15198479" cy="7352874"/>
            </a:xfrm>
            <a:prstGeom prst="rect">
              <a:avLst/>
            </a:prstGeom>
            <a:solidFill>
              <a:schemeClr val="bg1"/>
            </a:solidFill>
            <a:ln w="107950">
              <a:solidFill>
                <a:srgbClr val="005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9991" tIns="44995" rIns="89991" bIns="44995" rtlCol="0" anchor="ctr"/>
            <a:lstStyle/>
            <a:p>
              <a:pPr algn="ctr"/>
              <a:endParaRPr lang="en-US" sz="8497" dirty="0"/>
            </a:p>
          </p:txBody>
        </p: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52D01D69-070D-4D19-A6F9-9B039B7B1332}"/>
                </a:ext>
              </a:extLst>
            </p:cNvPr>
            <p:cNvGrpSpPr/>
            <p:nvPr/>
          </p:nvGrpSpPr>
          <p:grpSpPr>
            <a:xfrm>
              <a:off x="1033773" y="6088922"/>
              <a:ext cx="4602936" cy="1182449"/>
              <a:chOff x="1451579" y="6869992"/>
              <a:chExt cx="4091649" cy="1051104"/>
            </a:xfrm>
          </p:grpSpPr>
          <p:grpSp>
            <p:nvGrpSpPr>
              <p:cNvPr id="40" name="그룹 39">
                <a:extLst>
                  <a:ext uri="{FF2B5EF4-FFF2-40B4-BE49-F238E27FC236}">
                    <a16:creationId xmlns:a16="http://schemas.microsoft.com/office/drawing/2014/main" id="{2F892CF6-A46D-4A6E-BC46-622135F64A13}"/>
                  </a:ext>
                </a:extLst>
              </p:cNvPr>
              <p:cNvGrpSpPr/>
              <p:nvPr/>
            </p:nvGrpSpPr>
            <p:grpSpPr>
              <a:xfrm>
                <a:off x="1451579" y="6869992"/>
                <a:ext cx="4091649" cy="1051104"/>
                <a:chOff x="1451579" y="6869992"/>
                <a:chExt cx="4091649" cy="1051104"/>
              </a:xfrm>
            </p:grpSpPr>
            <p:pic>
              <p:nvPicPr>
                <p:cNvPr id="42" name="그림 41">
                  <a:extLst>
                    <a:ext uri="{FF2B5EF4-FFF2-40B4-BE49-F238E27FC236}">
                      <a16:creationId xmlns:a16="http://schemas.microsoft.com/office/drawing/2014/main" id="{4316A0A1-80B3-4A53-B53F-1846FD3CD1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duotone>
                    <a:schemeClr val="accent3">
                      <a:shade val="45000"/>
                      <a:satMod val="135000"/>
                    </a:schemeClr>
                    <a:prstClr val="white"/>
                  </a:duotone>
                </a:blip>
                <a:stretch>
                  <a:fillRect/>
                </a:stretch>
              </p:blipFill>
              <p:spPr>
                <a:xfrm>
                  <a:off x="1451581" y="6869992"/>
                  <a:ext cx="4091647" cy="1051104"/>
                </a:xfrm>
                <a:prstGeom prst="rect">
                  <a:avLst/>
                </a:prstGeom>
              </p:spPr>
            </p:pic>
            <p:sp>
              <p:nvSpPr>
                <p:cNvPr id="43" name="직사각형 42">
                  <a:extLst>
                    <a:ext uri="{FF2B5EF4-FFF2-40B4-BE49-F238E27FC236}">
                      <a16:creationId xmlns:a16="http://schemas.microsoft.com/office/drawing/2014/main" id="{B5421099-AB3C-41FD-BEB9-DF3791DF512B}"/>
                    </a:ext>
                  </a:extLst>
                </p:cNvPr>
                <p:cNvSpPr/>
                <p:nvPr/>
              </p:nvSpPr>
              <p:spPr>
                <a:xfrm>
                  <a:off x="1451579" y="6872353"/>
                  <a:ext cx="360040" cy="1043389"/>
                </a:xfrm>
                <a:prstGeom prst="rect">
                  <a:avLst/>
                </a:prstGeom>
                <a:solidFill>
                  <a:srgbClr val="005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560" dirty="0"/>
                </a:p>
              </p:txBody>
            </p:sp>
          </p:grpSp>
          <p:sp>
            <p:nvSpPr>
              <p:cNvPr id="41" name="텍스트 상자 388">
                <a:extLst>
                  <a:ext uri="{FF2B5EF4-FFF2-40B4-BE49-F238E27FC236}">
                    <a16:creationId xmlns:a16="http://schemas.microsoft.com/office/drawing/2014/main" id="{E56F6350-2AFB-4164-9057-45A3D67294BA}"/>
                  </a:ext>
                </a:extLst>
              </p:cNvPr>
              <p:cNvSpPr txBox="1"/>
              <p:nvPr/>
            </p:nvSpPr>
            <p:spPr>
              <a:xfrm>
                <a:off x="2785993" y="7038004"/>
                <a:ext cx="1760090" cy="6976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ko-KR" sz="45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charset="0"/>
                    <a:cs typeface="Times New Roman" panose="02020603050405020304" pitchFamily="18" charset="0"/>
                  </a:rPr>
                  <a:t>Results</a:t>
                </a:r>
                <a:endParaRPr kumimoji="1" lang="ko-KR" altLang="en-US" sz="45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44" name="Rectangle 92">
            <a:extLst>
              <a:ext uri="{FF2B5EF4-FFF2-40B4-BE49-F238E27FC236}">
                <a16:creationId xmlns:a16="http://schemas.microsoft.com/office/drawing/2014/main" id="{A31F41DD-2952-4ACA-836D-D0402E40946C}"/>
              </a:ext>
            </a:extLst>
          </p:cNvPr>
          <p:cNvSpPr/>
          <p:nvPr/>
        </p:nvSpPr>
        <p:spPr>
          <a:xfrm>
            <a:off x="16343660" y="5106406"/>
            <a:ext cx="15770216" cy="11298964"/>
          </a:xfrm>
          <a:prstGeom prst="rect">
            <a:avLst/>
          </a:prstGeom>
          <a:solidFill>
            <a:schemeClr val="bg1"/>
          </a:solidFill>
          <a:ln w="107950">
            <a:solidFill>
              <a:srgbClr val="005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991" tIns="44995" rIns="89991" bIns="44995" rtlCol="0" anchor="ctr"/>
          <a:lstStyle/>
          <a:p>
            <a:pPr algn="ctr"/>
            <a:endParaRPr lang="en-US" sz="8497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82D765-68A2-445A-B317-31AAF9CDB6EB}"/>
              </a:ext>
            </a:extLst>
          </p:cNvPr>
          <p:cNvSpPr txBox="1"/>
          <p:nvPr/>
        </p:nvSpPr>
        <p:spPr>
          <a:xfrm>
            <a:off x="16559684" y="5194155"/>
            <a:ext cx="15265696" cy="1172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Roman, 26-28pt</a:t>
            </a: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o-KR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144236-90EA-4FA0-B464-34758C95714C}"/>
              </a:ext>
            </a:extLst>
          </p:cNvPr>
          <p:cNvSpPr txBox="1"/>
          <p:nvPr/>
        </p:nvSpPr>
        <p:spPr>
          <a:xfrm>
            <a:off x="429892" y="5740038"/>
            <a:ext cx="15265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Roman, 26-28pt</a:t>
            </a: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o-KR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E8D6A4-78A1-4E15-86F3-80E78DF9D083}"/>
              </a:ext>
            </a:extLst>
          </p:cNvPr>
          <p:cNvSpPr txBox="1"/>
          <p:nvPr/>
        </p:nvSpPr>
        <p:spPr>
          <a:xfrm>
            <a:off x="429892" y="10282346"/>
            <a:ext cx="152656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Roman, 26-28pt</a:t>
            </a: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o-KR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8237DC-15E8-43DE-9AB5-B7DEFF95317D}"/>
              </a:ext>
            </a:extLst>
          </p:cNvPr>
          <p:cNvSpPr txBox="1"/>
          <p:nvPr/>
        </p:nvSpPr>
        <p:spPr>
          <a:xfrm>
            <a:off x="413041" y="14247762"/>
            <a:ext cx="1526569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Roman, 26-28pt</a:t>
            </a: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o-KR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2465140-6661-4019-B585-E260FE862413}"/>
              </a:ext>
            </a:extLst>
          </p:cNvPr>
          <p:cNvSpPr txBox="1"/>
          <p:nvPr/>
        </p:nvSpPr>
        <p:spPr>
          <a:xfrm>
            <a:off x="16527653" y="18246458"/>
            <a:ext cx="152656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Roman, 26-28pt</a:t>
            </a: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o-KR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76D334-5155-41C6-8C57-EAEFA190DAE3}"/>
              </a:ext>
            </a:extLst>
          </p:cNvPr>
          <p:cNvSpPr txBox="1"/>
          <p:nvPr/>
        </p:nvSpPr>
        <p:spPr>
          <a:xfrm>
            <a:off x="23184420" y="20682571"/>
            <a:ext cx="880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solidFill>
                  <a:schemeClr val="bg1"/>
                </a:solidFill>
              </a:rPr>
              <a:t>E-mail:</a:t>
            </a:r>
            <a:endParaRPr lang="ko-KR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507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11290</TotalTime>
  <Words>59</Words>
  <Application>Microsoft Office PowerPoint</Application>
  <PresentationFormat>사용자 지정</PresentationFormat>
  <Paragraphs>55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함초롬바탕</vt:lpstr>
      <vt:lpstr>Arial</vt:lpstr>
      <vt:lpstr>Calibri</vt:lpstr>
      <vt:lpstr>Times New Roman</vt:lpstr>
      <vt:lpstr>Office Theme</vt:lpstr>
      <vt:lpstr>PowerPoint 프레젠테이션</vt:lpstr>
    </vt:vector>
  </TitlesOfParts>
  <Company>Genigraphics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Genigraphics Research Poster Template 48x36</dc:title>
  <dc:creator>Jay Larson</dc:creator>
  <dc:description>Quality poster printing
www.genigraphics.com
1-800-790-4001</dc:description>
  <cp:lastModifiedBy>박현영</cp:lastModifiedBy>
  <cp:revision>570</cp:revision>
  <cp:lastPrinted>2018-08-20T04:01:46Z</cp:lastPrinted>
  <dcterms:created xsi:type="dcterms:W3CDTF">2013-02-10T21:14:48Z</dcterms:created>
  <dcterms:modified xsi:type="dcterms:W3CDTF">2022-11-07T04:01:14Z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ItMTEtMTFUMDI6MzQ6NTRaIiwicElEIjo0MTk0MzA0LCJ0cmFjZUlkIjoiQkM4QUQ3NEVFRkQ4NDJFRjk5RTFCRUNFMkEwMzA4NjMiLCJ1c2VyQ29kZSI6IjIyMjQwOSJ9LCJub2RlMiI6eyJkc2QiOiIwMTAwMDAwMDAwMDAyNjQzIiwibG9nVGltZSI6IjIwMjItMTEtMTFUMDI6MzQ6NTRaIiwicElEIjo0MTk0MzA0LCJ0cmFjZUlkIjoiQkM4QUQ3NEVFRkQ4NDJFRjk5RTFCRUNFMkEwMzA4NjMiLCJ1c2VyQ29kZSI6IjIyMjQwOSJ9LCJub2RlMyI6eyJkc2QiOiIwMTAwMDAwMDAwMDAyNjQzIiwibG9nVGltZSI6IjIwMjItMTEtMTFUMDI6MzQ6NTRaIiwicElEIjo0MTk0MzA0LCJ0cmFjZUlkIjoiQkM4QUQ3NEVFRkQ4NDJFRjk5RTFCRUNFMkEwMzA4NjMiLCJ1c2VyQ29kZSI6IjIyMjQwOSJ9LCJub2RlNCI6eyJkc2QiOiIwMTAwMDAwMDAwMDAyNjQzIiwibG9nVGltZSI6IjIwMjItMTEtMTFUMDI6MzQ6NTRaIiwicElEIjo0MTk0MzA0LCJ0cmFjZUlkIjoiQkM4QUQ3NEVFRkQ4NDJFRjk5RTFCRUNFMkEwMzA4NjMiLCJ1c2VyQ29kZSI6IjIyMjQwOSJ9LCJub2RlNSI6eyJkc2QiOiIwMDAwMDAwMDAwMDAwMDAwIiwibG9nVGltZSI6IjIwMjItMTEtMTFUMDI6MzU6MDVaIiwicElEIjoyMDQ4LCJ0cmFjZUlkIjoiQzA0ODBFRjczQTNGNDFBMjgxQzQyMEU0NzBCQzA0MEQiLCJ1c2VyQ29kZSI6IjIyMjQwOSJ9LCJub2RlQ291bnQiOjJ9</vt:lpwstr>
  </property>
</Properties>
</file>